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9"/>
  </p:notesMasterIdLst>
  <p:handoutMasterIdLst>
    <p:handoutMasterId r:id="rId4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87" r:id="rId26"/>
    <p:sldId id="378" r:id="rId27"/>
    <p:sldId id="379" r:id="rId28"/>
    <p:sldId id="368" r:id="rId29"/>
    <p:sldId id="361" r:id="rId30"/>
    <p:sldId id="388" r:id="rId31"/>
    <p:sldId id="363" r:id="rId32"/>
    <p:sldId id="362" r:id="rId33"/>
    <p:sldId id="380" r:id="rId34"/>
    <p:sldId id="383" r:id="rId35"/>
    <p:sldId id="369" r:id="rId36"/>
    <p:sldId id="382" r:id="rId37"/>
    <p:sldId id="371" r:id="rId3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26453859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should failures of other hard- or software occur.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3212297" y="4205295"/>
            <a:ext cx="2482058" cy="1374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1001252" cy="878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1001252" cy="177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92342"/>
            <a:ext cx="1001257" cy="1071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694355" y="3990915"/>
            <a:ext cx="1203619" cy="901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694355" y="4704145"/>
            <a:ext cx="1203619" cy="18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694355" y="4892342"/>
            <a:ext cx="1203619" cy="106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limitted enough, the attackers got access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They came back and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installation, the plant tripped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malware had a bug -&gt;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incestigations,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plant tripped again due to the bug not being patches correctly -&gt;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 of the attackers still remains unclear; probably they wanted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more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incidents in more depth -&gt; Marisol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en-DE" sz="2000" dirty="0"/>
              <a:t>Develop </a:t>
            </a:r>
            <a:r>
              <a:rPr lang="en-GB" sz="2000" dirty="0"/>
              <a:t>detection and mitigation strategies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2301838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21333</TotalTime>
  <Words>991</Words>
  <Application>Microsoft Macintosh PowerPoint</Application>
  <PresentationFormat>On-screen Show (4:3)</PresentationFormat>
  <Paragraphs>230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156</cp:revision>
  <cp:lastPrinted>2015-07-30T14:04:45Z</cp:lastPrinted>
  <dcterms:created xsi:type="dcterms:W3CDTF">2020-02-27T06:42:56Z</dcterms:created>
  <dcterms:modified xsi:type="dcterms:W3CDTF">2020-06-22T10:18:35Z</dcterms:modified>
</cp:coreProperties>
</file>